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5" r:id="rId2"/>
    <p:sldId id="261" r:id="rId3"/>
    <p:sldId id="256" r:id="rId4"/>
    <p:sldId id="257" r:id="rId5"/>
    <p:sldId id="262" r:id="rId6"/>
    <p:sldId id="263" r:id="rId7"/>
    <p:sldId id="276" r:id="rId8"/>
    <p:sldId id="270" r:id="rId9"/>
    <p:sldId id="258" r:id="rId10"/>
    <p:sldId id="259" r:id="rId11"/>
    <p:sldId id="260" r:id="rId12"/>
    <p:sldId id="269" r:id="rId13"/>
    <p:sldId id="271" r:id="rId14"/>
    <p:sldId id="278" r:id="rId15"/>
    <p:sldId id="280" r:id="rId16"/>
    <p:sldId id="264" r:id="rId17"/>
    <p:sldId id="277" r:id="rId18"/>
    <p:sldId id="287" r:id="rId19"/>
    <p:sldId id="279" r:id="rId20"/>
    <p:sldId id="290" r:id="rId21"/>
    <p:sldId id="272" r:id="rId22"/>
    <p:sldId id="273" r:id="rId23"/>
    <p:sldId id="274" r:id="rId24"/>
    <p:sldId id="275" r:id="rId25"/>
    <p:sldId id="281" r:id="rId26"/>
    <p:sldId id="282" r:id="rId27"/>
    <p:sldId id="286" r:id="rId28"/>
    <p:sldId id="283" r:id="rId29"/>
    <p:sldId id="285" r:id="rId30"/>
    <p:sldId id="268" r:id="rId31"/>
    <p:sldId id="291" r:id="rId32"/>
    <p:sldId id="284" r:id="rId33"/>
    <p:sldId id="288" r:id="rId34"/>
    <p:sldId id="289" r:id="rId35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B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5" autoAdjust="0"/>
    <p:restoredTop sz="94660"/>
  </p:normalViewPr>
  <p:slideViewPr>
    <p:cSldViewPr snapToGrid="0" showGuides="1">
      <p:cViewPr varScale="1">
        <p:scale>
          <a:sx n="77" d="100"/>
          <a:sy n="77" d="100"/>
        </p:scale>
        <p:origin x="25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8622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41865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79865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875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479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40862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47248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96938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26669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99036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9752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4C9831-C853-491B-8CA3-83D5A2751BE4}" type="datetimeFigureOut">
              <a:rPr lang="pt-BR" smtClean="0"/>
              <a:t>27/09/2017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25D13-7784-40F7-9BD4-24E91BD3613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5353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2292011" y="2476500"/>
            <a:ext cx="762580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Monitoria 1</a:t>
            </a:r>
          </a:p>
        </p:txBody>
      </p:sp>
    </p:spTree>
    <p:extLst>
      <p:ext uri="{BB962C8B-B14F-4D97-AF65-F5344CB8AC3E}">
        <p14:creationId xmlns:p14="http://schemas.microsoft.com/office/powerpoint/2010/main" val="3227105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2148" t="13652" r="8203" b="9594"/>
          <a:stretch/>
        </p:blipFill>
        <p:spPr>
          <a:xfrm>
            <a:off x="380199" y="709860"/>
            <a:ext cx="11399521" cy="617621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42737" y="401053"/>
            <a:ext cx="2126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Questão 1 de 2013.1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7306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25218" t="12994" r="21642" b="12007"/>
          <a:stretch/>
        </p:blipFill>
        <p:spPr>
          <a:xfrm>
            <a:off x="1920963" y="145822"/>
            <a:ext cx="8366118" cy="6638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8370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" t="6255" r="4178" b="66339"/>
          <a:stretch/>
        </p:blipFill>
        <p:spPr>
          <a:xfrm>
            <a:off x="417094" y="2490537"/>
            <a:ext cx="11357811" cy="1876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513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973"/>
          <a:stretch/>
        </p:blipFill>
        <p:spPr>
          <a:xfrm>
            <a:off x="0" y="1761374"/>
            <a:ext cx="12192000" cy="3015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2156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upo 2"/>
          <p:cNvGrpSpPr/>
          <p:nvPr/>
        </p:nvGrpSpPr>
        <p:grpSpPr>
          <a:xfrm>
            <a:off x="-1042220" y="467442"/>
            <a:ext cx="13499828" cy="7702750"/>
            <a:chOff x="517558" y="371775"/>
            <a:chExt cx="11156883" cy="6365909"/>
          </a:xfrm>
        </p:grpSpPr>
        <p:pic>
          <p:nvPicPr>
            <p:cNvPr id="4" name="Imagem 3"/>
            <p:cNvPicPr>
              <a:picLocks noChangeAspect="1"/>
            </p:cNvPicPr>
            <p:nvPr/>
          </p:nvPicPr>
          <p:blipFill rotWithShape="1">
            <a:blip r:embed="rId2"/>
            <a:srcRect l="8882" t="15246" r="7927" b="3663"/>
            <a:stretch/>
          </p:blipFill>
          <p:spPr>
            <a:xfrm>
              <a:off x="517558" y="371775"/>
              <a:ext cx="11156883" cy="6114449"/>
            </a:xfrm>
            <a:prstGeom prst="rect">
              <a:avLst/>
            </a:prstGeom>
          </p:spPr>
        </p:pic>
        <p:sp>
          <p:nvSpPr>
            <p:cNvPr id="2" name="Retângulo 1"/>
            <p:cNvSpPr/>
            <p:nvPr/>
          </p:nvSpPr>
          <p:spPr>
            <a:xfrm>
              <a:off x="721895" y="4884821"/>
              <a:ext cx="7832558" cy="185286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5" name="Retângulo 4"/>
            <p:cNvSpPr/>
            <p:nvPr/>
          </p:nvSpPr>
          <p:spPr>
            <a:xfrm>
              <a:off x="3015916" y="4146885"/>
              <a:ext cx="4082716" cy="2446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6" name="Retângulo 5"/>
            <p:cNvSpPr/>
            <p:nvPr/>
          </p:nvSpPr>
          <p:spPr>
            <a:xfrm>
              <a:off x="3719848" y="3336757"/>
              <a:ext cx="5434096" cy="2446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7" name="Retângulo 6"/>
            <p:cNvSpPr/>
            <p:nvPr/>
          </p:nvSpPr>
          <p:spPr>
            <a:xfrm>
              <a:off x="6601496" y="1768041"/>
              <a:ext cx="1628104" cy="13172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8" name="Retângulo 7"/>
            <p:cNvSpPr/>
            <p:nvPr/>
          </p:nvSpPr>
          <p:spPr>
            <a:xfrm>
              <a:off x="8941724" y="1312394"/>
              <a:ext cx="1453561" cy="91129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997648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8882" t="15246" r="7927" b="3663"/>
          <a:stretch/>
        </p:blipFill>
        <p:spPr>
          <a:xfrm>
            <a:off x="517558" y="371775"/>
            <a:ext cx="11156883" cy="6114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7569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547" t="13254" r="6947" b="11523"/>
          <a:stretch/>
        </p:blipFill>
        <p:spPr>
          <a:xfrm rot="16200000">
            <a:off x="2602028" y="-2100194"/>
            <a:ext cx="6987943" cy="11058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896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412741" y="2632911"/>
            <a:ext cx="112903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Monitoria 3</a:t>
            </a:r>
            <a:endParaRPr lang="pt-BR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3794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98024" y="-2645683"/>
            <a:ext cx="1195952" cy="12149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518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984" y="595116"/>
            <a:ext cx="10076033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63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/>
          <p:cNvSpPr/>
          <p:nvPr/>
        </p:nvSpPr>
        <p:spPr>
          <a:xfrm>
            <a:off x="2592470" y="1399007"/>
            <a:ext cx="2101516" cy="138764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Formulação do problema</a:t>
            </a:r>
            <a:endParaRPr lang="pt-BR" dirty="0"/>
          </a:p>
        </p:txBody>
      </p:sp>
      <p:sp>
        <p:nvSpPr>
          <p:cNvPr id="5" name="Retângulo 4"/>
          <p:cNvSpPr/>
          <p:nvPr/>
        </p:nvSpPr>
        <p:spPr>
          <a:xfrm>
            <a:off x="2598820" y="3011905"/>
            <a:ext cx="2101516" cy="138764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Análise de Eficácia do algoritmo</a:t>
            </a:r>
            <a:endParaRPr lang="pt-BR" dirty="0"/>
          </a:p>
        </p:txBody>
      </p:sp>
      <p:sp>
        <p:nvSpPr>
          <p:cNvPr id="6" name="Retângulo 5"/>
          <p:cNvSpPr/>
          <p:nvPr/>
        </p:nvSpPr>
        <p:spPr>
          <a:xfrm>
            <a:off x="2598820" y="4580021"/>
            <a:ext cx="2101516" cy="138764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Análise de eficiência do Algoritmo</a:t>
            </a:r>
            <a:endParaRPr lang="pt-BR" dirty="0"/>
          </a:p>
        </p:txBody>
      </p:sp>
      <p:sp>
        <p:nvSpPr>
          <p:cNvPr id="7" name="Retângulo 6"/>
          <p:cNvSpPr/>
          <p:nvPr/>
        </p:nvSpPr>
        <p:spPr>
          <a:xfrm>
            <a:off x="144378" y="2867524"/>
            <a:ext cx="2101516" cy="1387642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Análise de “dureza” do problema</a:t>
            </a:r>
            <a:endParaRPr lang="pt-BR" dirty="0"/>
          </a:p>
        </p:txBody>
      </p:sp>
      <p:cxnSp>
        <p:nvCxnSpPr>
          <p:cNvPr id="9" name="Conector angulado 8"/>
          <p:cNvCxnSpPr>
            <a:stCxn id="4" idx="2"/>
            <a:endCxn id="5" idx="0"/>
          </p:cNvCxnSpPr>
          <p:nvPr/>
        </p:nvCxnSpPr>
        <p:spPr>
          <a:xfrm rot="16200000" flipH="1">
            <a:off x="3533775" y="2896102"/>
            <a:ext cx="225256" cy="635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angulado 9"/>
          <p:cNvCxnSpPr>
            <a:stCxn id="5" idx="2"/>
            <a:endCxn id="6" idx="0"/>
          </p:cNvCxnSpPr>
          <p:nvPr/>
        </p:nvCxnSpPr>
        <p:spPr>
          <a:xfrm rot="5400000">
            <a:off x="3559341" y="4489784"/>
            <a:ext cx="180474" cy="12700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angulado 12"/>
          <p:cNvCxnSpPr>
            <a:stCxn id="6" idx="1"/>
            <a:endCxn id="7" idx="2"/>
          </p:cNvCxnSpPr>
          <p:nvPr/>
        </p:nvCxnSpPr>
        <p:spPr>
          <a:xfrm rot="10800000">
            <a:off x="1195136" y="4255166"/>
            <a:ext cx="1403684" cy="1018676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angulado 15"/>
          <p:cNvCxnSpPr>
            <a:stCxn id="7" idx="0"/>
            <a:endCxn id="4" idx="1"/>
          </p:cNvCxnSpPr>
          <p:nvPr/>
        </p:nvCxnSpPr>
        <p:spPr>
          <a:xfrm rot="5400000" flipH="1" flipV="1">
            <a:off x="1506455" y="1781509"/>
            <a:ext cx="774696" cy="1397334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CaixaDeTexto 21"/>
          <p:cNvSpPr txBox="1"/>
          <p:nvPr/>
        </p:nvSpPr>
        <p:spPr>
          <a:xfrm>
            <a:off x="1163864" y="5002159"/>
            <a:ext cx="1398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/>
              <a:t>Posso melhorar?</a:t>
            </a:r>
            <a:endParaRPr lang="pt-BR" sz="1400" dirty="0"/>
          </a:p>
        </p:txBody>
      </p:sp>
      <p:sp>
        <p:nvSpPr>
          <p:cNvPr id="23" name="Retângulo 22"/>
          <p:cNvSpPr/>
          <p:nvPr/>
        </p:nvSpPr>
        <p:spPr>
          <a:xfrm>
            <a:off x="5054932" y="332206"/>
            <a:ext cx="1545338" cy="8662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Força Bruta</a:t>
            </a:r>
            <a:endParaRPr lang="pt-BR" dirty="0"/>
          </a:p>
        </p:txBody>
      </p:sp>
      <p:sp>
        <p:nvSpPr>
          <p:cNvPr id="24" name="Retângulo 23"/>
          <p:cNvSpPr/>
          <p:nvPr/>
        </p:nvSpPr>
        <p:spPr>
          <a:xfrm>
            <a:off x="6747726" y="332206"/>
            <a:ext cx="1545338" cy="8662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Dividir e conquistar</a:t>
            </a:r>
            <a:endParaRPr lang="pt-BR" dirty="0"/>
          </a:p>
        </p:txBody>
      </p:sp>
      <p:sp>
        <p:nvSpPr>
          <p:cNvPr id="25" name="Retângulo 24"/>
          <p:cNvSpPr/>
          <p:nvPr/>
        </p:nvSpPr>
        <p:spPr>
          <a:xfrm>
            <a:off x="8440520" y="332206"/>
            <a:ext cx="1545338" cy="8662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Algoritmos gulosos</a:t>
            </a:r>
            <a:endParaRPr lang="pt-BR" dirty="0"/>
          </a:p>
        </p:txBody>
      </p:sp>
      <p:sp>
        <p:nvSpPr>
          <p:cNvPr id="26" name="Retângulo 25"/>
          <p:cNvSpPr/>
          <p:nvPr/>
        </p:nvSpPr>
        <p:spPr>
          <a:xfrm>
            <a:off x="10133314" y="332206"/>
            <a:ext cx="1545338" cy="866274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 smtClean="0"/>
              <a:t>Programação Dinâmica</a:t>
            </a:r>
            <a:endParaRPr lang="pt-BR" dirty="0"/>
          </a:p>
        </p:txBody>
      </p:sp>
      <p:sp>
        <p:nvSpPr>
          <p:cNvPr id="29" name="Retângulo 28"/>
          <p:cNvSpPr/>
          <p:nvPr/>
        </p:nvSpPr>
        <p:spPr>
          <a:xfrm>
            <a:off x="5054932" y="1405357"/>
            <a:ext cx="1545338" cy="1381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0" name="Retângulo 29"/>
          <p:cNvSpPr/>
          <p:nvPr/>
        </p:nvSpPr>
        <p:spPr>
          <a:xfrm>
            <a:off x="6747726" y="1405357"/>
            <a:ext cx="1545338" cy="13812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1" name="Retângulo 30"/>
          <p:cNvSpPr/>
          <p:nvPr/>
        </p:nvSpPr>
        <p:spPr>
          <a:xfrm>
            <a:off x="8440520" y="1405357"/>
            <a:ext cx="1545338" cy="1381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2" name="Retângulo 31"/>
          <p:cNvSpPr/>
          <p:nvPr/>
        </p:nvSpPr>
        <p:spPr>
          <a:xfrm>
            <a:off x="10133314" y="1405357"/>
            <a:ext cx="1545338" cy="1381292"/>
          </a:xfrm>
          <a:prstGeom prst="rect">
            <a:avLst/>
          </a:prstGeom>
          <a:solidFill>
            <a:srgbClr val="FFABAB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3" name="Retângulo 32"/>
          <p:cNvSpPr/>
          <p:nvPr/>
        </p:nvSpPr>
        <p:spPr>
          <a:xfrm>
            <a:off x="5054932" y="2987844"/>
            <a:ext cx="1545338" cy="1381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4" name="Retângulo 33"/>
          <p:cNvSpPr/>
          <p:nvPr/>
        </p:nvSpPr>
        <p:spPr>
          <a:xfrm>
            <a:off x="6747726" y="2987844"/>
            <a:ext cx="1545338" cy="13812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5" name="Retângulo 34"/>
          <p:cNvSpPr/>
          <p:nvPr/>
        </p:nvSpPr>
        <p:spPr>
          <a:xfrm>
            <a:off x="8440520" y="2987844"/>
            <a:ext cx="1545338" cy="1381292"/>
          </a:xfrm>
          <a:prstGeom prst="rect">
            <a:avLst/>
          </a:prstGeom>
          <a:solidFill>
            <a:srgbClr val="FFABAB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6" name="Retângulo 35"/>
          <p:cNvSpPr/>
          <p:nvPr/>
        </p:nvSpPr>
        <p:spPr>
          <a:xfrm>
            <a:off x="10133314" y="2987844"/>
            <a:ext cx="1545338" cy="138129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7" name="Retângulo 36"/>
          <p:cNvSpPr/>
          <p:nvPr/>
        </p:nvSpPr>
        <p:spPr>
          <a:xfrm>
            <a:off x="5054932" y="4586371"/>
            <a:ext cx="1545338" cy="1381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8" name="Retângulo 37"/>
          <p:cNvSpPr/>
          <p:nvPr/>
        </p:nvSpPr>
        <p:spPr>
          <a:xfrm>
            <a:off x="6747726" y="4586371"/>
            <a:ext cx="1545338" cy="1381292"/>
          </a:xfrm>
          <a:prstGeom prst="rect">
            <a:avLst/>
          </a:prstGeom>
          <a:solidFill>
            <a:srgbClr val="FFABAB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39" name="Retângulo 38"/>
          <p:cNvSpPr/>
          <p:nvPr/>
        </p:nvSpPr>
        <p:spPr>
          <a:xfrm>
            <a:off x="8440520" y="4586371"/>
            <a:ext cx="1545338" cy="1381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40" name="Retângulo 39"/>
          <p:cNvSpPr/>
          <p:nvPr/>
        </p:nvSpPr>
        <p:spPr>
          <a:xfrm>
            <a:off x="10133314" y="4586371"/>
            <a:ext cx="1545338" cy="138129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47602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/>
          <p:cNvPicPr>
            <a:picLocks noChangeAspect="1"/>
          </p:cNvPicPr>
          <p:nvPr/>
        </p:nvPicPr>
        <p:blipFill rotWithShape="1">
          <a:blip r:embed="rId2"/>
          <a:srcRect l="53075" t="80527" r="8090" b="12105"/>
          <a:stretch/>
        </p:blipFill>
        <p:spPr>
          <a:xfrm>
            <a:off x="249327" y="2560200"/>
            <a:ext cx="11713237" cy="174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13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55" b="51071"/>
          <a:stretch/>
        </p:blipFill>
        <p:spPr>
          <a:xfrm>
            <a:off x="-2917157" y="-587809"/>
            <a:ext cx="17725687" cy="8058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200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18105" t="25479" r="7813" b="29619"/>
          <a:stretch/>
        </p:blipFill>
        <p:spPr>
          <a:xfrm>
            <a:off x="81286" y="1380648"/>
            <a:ext cx="12021814" cy="4096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17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16771" t="44998" r="8750" b="19615"/>
          <a:stretch/>
        </p:blipFill>
        <p:spPr>
          <a:xfrm>
            <a:off x="0" y="1814696"/>
            <a:ext cx="12086146" cy="322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720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664" t="82222" r="10950" b="13704"/>
          <a:stretch/>
        </p:blipFill>
        <p:spPr>
          <a:xfrm>
            <a:off x="485220" y="634300"/>
            <a:ext cx="11541680" cy="790640"/>
          </a:xfrm>
          <a:prstGeom prst="rect">
            <a:avLst/>
          </a:prstGeom>
        </p:spPr>
      </p:pic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39" t="10370" r="7388" b="66852"/>
          <a:stretch/>
        </p:blipFill>
        <p:spPr>
          <a:xfrm>
            <a:off x="444500" y="1424940"/>
            <a:ext cx="11671300" cy="4061460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485220" y="634300"/>
            <a:ext cx="11541680" cy="240968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4443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23750" t="34809" r="15104" b="44626"/>
          <a:stretch/>
        </p:blipFill>
        <p:spPr>
          <a:xfrm>
            <a:off x="638641" y="2397029"/>
            <a:ext cx="10914719" cy="2063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8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22812" t="30175" r="14896" b="46665"/>
          <a:stretch/>
        </p:blipFill>
        <p:spPr>
          <a:xfrm>
            <a:off x="536373" y="2158921"/>
            <a:ext cx="11119254" cy="232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6807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23437" t="37401" r="15208" b="42404"/>
          <a:stretch/>
        </p:blipFill>
        <p:spPr>
          <a:xfrm>
            <a:off x="620046" y="2415623"/>
            <a:ext cx="10951907" cy="2026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581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23125" t="29064" r="14583" b="37031"/>
          <a:stretch/>
        </p:blipFill>
        <p:spPr>
          <a:xfrm>
            <a:off x="536373" y="1727643"/>
            <a:ext cx="11119254" cy="3402715"/>
          </a:xfrm>
          <a:prstGeom prst="rect">
            <a:avLst/>
          </a:prstGeom>
        </p:spPr>
      </p:pic>
      <p:sp>
        <p:nvSpPr>
          <p:cNvPr id="3" name="Retângulo 2"/>
          <p:cNvSpPr/>
          <p:nvPr/>
        </p:nvSpPr>
        <p:spPr>
          <a:xfrm>
            <a:off x="790058" y="4138863"/>
            <a:ext cx="10668043" cy="991495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8352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647700"/>
            <a:ext cx="9906000" cy="556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730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6722" t="22132" r="8764" b="32491"/>
          <a:stretch/>
        </p:blipFill>
        <p:spPr>
          <a:xfrm>
            <a:off x="763670" y="1603331"/>
            <a:ext cx="10664661" cy="3651338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42737" y="401053"/>
            <a:ext cx="2126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Questão 1 de 2016.2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0147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10"/>
          <a:stretch/>
        </p:blipFill>
        <p:spPr>
          <a:xfrm>
            <a:off x="-141885" y="310323"/>
            <a:ext cx="12475768" cy="6208235"/>
          </a:xfrm>
        </p:spPr>
      </p:pic>
    </p:spTree>
    <p:extLst>
      <p:ext uri="{BB962C8B-B14F-4D97-AF65-F5344CB8AC3E}">
        <p14:creationId xmlns:p14="http://schemas.microsoft.com/office/powerpoint/2010/main" val="409141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412741" y="2632911"/>
            <a:ext cx="11290318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Monitoria 3</a:t>
            </a:r>
            <a:endParaRPr lang="pt-BR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66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24166" t="25543" r="13438" b="43146"/>
          <a:stretch/>
        </p:blipFill>
        <p:spPr>
          <a:xfrm>
            <a:off x="527076" y="1857801"/>
            <a:ext cx="11137848" cy="3142398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4379495" y="4523874"/>
            <a:ext cx="30572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b="1" dirty="0" smtClean="0"/>
              <a:t>Estratégia gulosa</a:t>
            </a:r>
            <a:endParaRPr lang="pt-BR" sz="3200" b="1" dirty="0"/>
          </a:p>
        </p:txBody>
      </p:sp>
    </p:spTree>
    <p:extLst>
      <p:ext uri="{BB962C8B-B14F-4D97-AF65-F5344CB8AC3E}">
        <p14:creationId xmlns:p14="http://schemas.microsoft.com/office/powerpoint/2010/main" val="47702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71032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7805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/>
          <a:srcRect l="16048" t="21276" r="9630" b="16396"/>
          <a:stretch/>
        </p:blipFill>
        <p:spPr>
          <a:xfrm>
            <a:off x="-618627" y="795718"/>
            <a:ext cx="12870894" cy="6068662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42737" y="401053"/>
            <a:ext cx="2126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Questão 2 de 2016.2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497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74" r="1841" b="19325"/>
          <a:stretch/>
        </p:blipFill>
        <p:spPr>
          <a:xfrm>
            <a:off x="32083" y="554203"/>
            <a:ext cx="12136967" cy="5718259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84" r="1841" b="19325"/>
          <a:stretch/>
        </p:blipFill>
        <p:spPr>
          <a:xfrm>
            <a:off x="6096000" y="554203"/>
            <a:ext cx="6040967" cy="5718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94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38510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666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/>
          <p:cNvSpPr txBox="1"/>
          <p:nvPr/>
        </p:nvSpPr>
        <p:spPr>
          <a:xfrm>
            <a:off x="925938" y="1104900"/>
            <a:ext cx="1026392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b="1" dirty="0" smtClean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Monitoria 2</a:t>
            </a:r>
            <a:endParaRPr lang="pt-BR" b="1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34144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65" t="44728" r="2599" b="3445"/>
          <a:stretch/>
        </p:blipFill>
        <p:spPr>
          <a:xfrm>
            <a:off x="-8795" y="1553047"/>
            <a:ext cx="12209588" cy="375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61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8" t="67032" r="9925" b="18173"/>
          <a:stretch/>
        </p:blipFill>
        <p:spPr>
          <a:xfrm>
            <a:off x="524086" y="2113184"/>
            <a:ext cx="11143829" cy="263163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1042737" y="401053"/>
            <a:ext cx="21269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Questão 4 de 2015.1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64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12033</TotalTime>
  <Words>58</Words>
  <Application>Microsoft Office PowerPoint</Application>
  <PresentationFormat>Widescreen</PresentationFormat>
  <Paragraphs>18</Paragraphs>
  <Slides>34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Calibri Light</vt:lpstr>
      <vt:lpstr>Courier New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Usuario</dc:creator>
  <cp:lastModifiedBy>Usuario</cp:lastModifiedBy>
  <cp:revision>39</cp:revision>
  <dcterms:created xsi:type="dcterms:W3CDTF">2017-09-13T11:37:07Z</dcterms:created>
  <dcterms:modified xsi:type="dcterms:W3CDTF">2017-09-30T11:10:35Z</dcterms:modified>
</cp:coreProperties>
</file>

<file path=docProps/thumbnail.jpeg>
</file>